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7" r:id="rId9"/>
    <p:sldId id="268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D5D8-D5F4-4101-B6A3-78F5005C4B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875EF-9BAA-4D83-83A9-80401EC4D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DC2E8-A84A-450A-B536-B35047F2CFD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AE89-AF37-4841-93C3-107503D51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81534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rgbClr val="002060"/>
                </a:solidFill>
              </a:rPr>
              <a:t>2015 County Health Needs Assessment Review</a:t>
            </a:r>
          </a:p>
          <a:p>
            <a:r>
              <a:rPr lang="en-US" sz="3000" dirty="0" smtClean="0">
                <a:solidFill>
                  <a:srgbClr val="002060"/>
                </a:solidFill>
              </a:rPr>
              <a:t>Health Department Perspectives</a:t>
            </a:r>
            <a:endParaRPr lang="en-US" sz="3000" dirty="0" smtClean="0">
              <a:solidFill>
                <a:srgbClr val="002060"/>
              </a:solidFill>
            </a:endParaRPr>
          </a:p>
          <a:p>
            <a:r>
              <a:rPr lang="en-US" sz="1900" dirty="0" smtClean="0">
                <a:solidFill>
                  <a:srgbClr val="002060"/>
                </a:solidFill>
              </a:rPr>
              <a:t>Presented by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Tom Langer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sz="1800" dirty="0" smtClean="0">
                <a:solidFill>
                  <a:srgbClr val="002060"/>
                </a:solidFill>
              </a:rPr>
              <a:t>MPA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Administrator/Public Health Officer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City-Cowley County Health Department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tlanger@cowleycounty.org</a:t>
            </a:r>
          </a:p>
          <a:p>
            <a:endParaRPr lang="en-US" sz="1800" dirty="0"/>
          </a:p>
        </p:txBody>
      </p:sp>
      <p:pic>
        <p:nvPicPr>
          <p:cNvPr id="4" name="Picture 3" descr="CCHD 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5824538" cy="2752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13360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Determine top 2-3 community health needs priorities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Identify Strategies that can meaningfully impact those priorities</a:t>
            </a:r>
            <a:endParaRPr lang="en-US" dirty="0" smtClean="0"/>
          </a:p>
          <a:p>
            <a:r>
              <a:rPr lang="en-US" dirty="0" smtClean="0"/>
              <a:t>	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Coordinate in the community to focus efforts and move forward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who what wh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600"/>
            <a:ext cx="3771900" cy="2500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 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6143625" cy="3112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Comments/Questions?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524000"/>
            <a:ext cx="35433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Thank you for </a:t>
            </a:r>
            <a:r>
              <a:rPr lang="en-US" dirty="0" smtClean="0"/>
              <a:t>all your help today!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Twit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4343400"/>
            <a:ext cx="2905125" cy="1571625"/>
          </a:xfrm>
          <a:prstGeom prst="rect">
            <a:avLst/>
          </a:prstGeom>
        </p:spPr>
      </p:pic>
      <p:pic>
        <p:nvPicPr>
          <p:cNvPr id="9" name="Picture 8" descr="faceboo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4572000"/>
            <a:ext cx="3286125" cy="7909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5715000"/>
            <a:ext cx="167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Cowleyhealth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5410200"/>
            <a:ext cx="3885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Cowley County </a:t>
            </a:r>
            <a:r>
              <a:rPr lang="en-US" dirty="0" smtClean="0"/>
              <a:t>rated “poor” in health outcomes.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905000"/>
            <a:ext cx="601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Annual assessments </a:t>
            </a:r>
            <a:r>
              <a:rPr lang="en-US" sz="2800" dirty="0" smtClean="0"/>
              <a:t>conducted by RWJ and KHI consistently rank Cowley County in the bottom 20% of all Kansas counties </a:t>
            </a:r>
            <a:r>
              <a:rPr lang="en-US" sz="2800" dirty="0" smtClean="0"/>
              <a:t>in key health indicator areas.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1026" name="AutoShape 2" descr="Image result for workplace welln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workplace welln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WP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581400"/>
            <a:ext cx="2971800" cy="1748117"/>
          </a:xfrm>
          <a:prstGeom prst="rect">
            <a:avLst/>
          </a:prstGeom>
        </p:spPr>
      </p:pic>
      <p:sp>
        <p:nvSpPr>
          <p:cNvPr id="14338" name="AutoShape 2" descr="Image result for robert wood johnson found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Image result for robert wood johnson found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KH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962400"/>
            <a:ext cx="2886075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Health Outcomes…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1219200"/>
            <a:ext cx="3352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measurable change in personal health </a:t>
            </a:r>
          </a:p>
          <a:p>
            <a:r>
              <a:rPr lang="en-US" sz="2800" dirty="0" smtClean="0"/>
              <a:t>as an individual or member of a group, </a:t>
            </a:r>
          </a:p>
          <a:p>
            <a:r>
              <a:rPr lang="en-US" sz="2800" dirty="0" smtClean="0"/>
              <a:t>brought about by discrete intervention(s).</a:t>
            </a:r>
          </a:p>
          <a:p>
            <a:endParaRPr lang="en-US" sz="2800" dirty="0"/>
          </a:p>
          <a:p>
            <a:r>
              <a:rPr lang="en-US" sz="2800" i="1" dirty="0" smtClean="0"/>
              <a:t>i.e. </a:t>
            </a:r>
            <a:r>
              <a:rPr lang="en-US" sz="2800" dirty="0" smtClean="0"/>
              <a:t> </a:t>
            </a:r>
            <a:r>
              <a:rPr lang="en-US" sz="2800" dirty="0" smtClean="0"/>
              <a:t>personal habits good &amp; </a:t>
            </a:r>
            <a:r>
              <a:rPr lang="en-US" sz="2800" dirty="0" smtClean="0"/>
              <a:t>bad </a:t>
            </a:r>
            <a:r>
              <a:rPr lang="en-US" sz="2800" dirty="0" smtClean="0"/>
              <a:t>acute or chronic illness</a:t>
            </a:r>
            <a:endParaRPr lang="en-US" sz="2800" dirty="0"/>
          </a:p>
        </p:txBody>
      </p:sp>
      <p:pic>
        <p:nvPicPr>
          <p:cNvPr id="8" name="Picture 7" descr="Outco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4400777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indicators in Cowley County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295400"/>
            <a:ext cx="472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38% Adult Obesity Rate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21% Adults who smoke</a:t>
            </a:r>
          </a:p>
          <a:p>
            <a:endParaRPr lang="en-US" dirty="0" smtClean="0"/>
          </a:p>
          <a:p>
            <a:r>
              <a:rPr lang="en-US" dirty="0" smtClean="0"/>
              <a:t>23% Pregnant mothers smoke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11%  Adults diagnosed diabetic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65% Infants fully immunized by 24 months</a:t>
            </a:r>
          </a:p>
          <a:p>
            <a:endParaRPr lang="en-US" dirty="0"/>
          </a:p>
          <a:p>
            <a:r>
              <a:rPr lang="en-US" dirty="0" smtClean="0"/>
              <a:t>54% Adults 65+ immunized against influenza</a:t>
            </a:r>
          </a:p>
          <a:p>
            <a:endParaRPr lang="en-US" dirty="0" smtClean="0"/>
          </a:p>
          <a:p>
            <a:r>
              <a:rPr lang="en-US" dirty="0" smtClean="0"/>
              <a:t>19% Adults report fair/poor health status</a:t>
            </a:r>
            <a:endParaRPr lang="en-US" dirty="0" smtClean="0"/>
          </a:p>
          <a:p>
            <a:endParaRPr lang="en-US" dirty="0"/>
          </a:p>
          <a:p>
            <a:r>
              <a:rPr lang="en-US" sz="1200" dirty="0" smtClean="0"/>
              <a:t>*Kansas Health Matters</a:t>
            </a:r>
            <a:endParaRPr lang="en-US" sz="12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nga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743200"/>
            <a:ext cx="5454650" cy="32727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Department Role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2192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Prevent – Promote – Protect</a:t>
            </a:r>
          </a:p>
          <a:p>
            <a:pPr algn="ctr"/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 vital and valued health department is engaged in the entire community 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Trusted by all to provide quality service and health improvement methodologies</a:t>
            </a:r>
          </a:p>
          <a:p>
            <a:pPr algn="ctr"/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Services must meet the needs of the community</a:t>
            </a:r>
          </a:p>
          <a:p>
            <a:pPr algn="ctr"/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Not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just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 place that disadvantaged people visit for health care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Immunizations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Women's Health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Child Care Licensing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WIC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Kan Be Healthy – Child Health Assessment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Healthy Start – Newborn Home Visits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Safe Kids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Chronic Disease Risk Reduction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Communicable Disease Control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Adult/Senior Screening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Environmental Health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Emergency Preparedness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pic>
        <p:nvPicPr>
          <p:cNvPr id="7" name="Picture 6" descr="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13932"/>
            <a:ext cx="6934200" cy="5206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pic>
        <p:nvPicPr>
          <p:cNvPr id="7" name="Picture 6" descr="educational-webinar-optimize-wellness-rewarsd-progr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38200"/>
            <a:ext cx="7924313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94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Wellness is not just a mission – it’s a message!  How you deliver it can make all the </a:t>
            </a:r>
          </a:p>
          <a:p>
            <a:r>
              <a:rPr lang="en-US" dirty="0" smtClean="0"/>
              <a:t>Difference. Sensitivity, creativity and media diversity are the cornerstones.</a:t>
            </a:r>
            <a:endParaRPr lang="en-US" dirty="0"/>
          </a:p>
        </p:txBody>
      </p:sp>
      <p:pic>
        <p:nvPicPr>
          <p:cNvPr id="7" name="Picture 6" descr="Communication-Skil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352800"/>
            <a:ext cx="4921250" cy="253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utcomes_550x2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685800"/>
            <a:ext cx="5238750" cy="2038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pic>
        <p:nvPicPr>
          <p:cNvPr id="6" name="Content Placeholder 5" descr="Logo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6019800"/>
            <a:ext cx="1304925" cy="6415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City-Cowley County Health Department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133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Better </a:t>
            </a:r>
            <a:r>
              <a:rPr lang="en-US" dirty="0" smtClean="0"/>
              <a:t>Health</a:t>
            </a:r>
          </a:p>
          <a:p>
            <a:r>
              <a:rPr lang="en-US" dirty="0" smtClean="0"/>
              <a:t>	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Improved Quality of Life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Reduced Expense for Health Care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Greater </a:t>
            </a:r>
            <a:r>
              <a:rPr lang="en-US" dirty="0" smtClean="0"/>
              <a:t>Productivity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Healthy Community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1426</TotalTime>
  <Words>342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WOrk</vt:lpstr>
      <vt:lpstr>Cowley County rated “poor” in health outcomes.</vt:lpstr>
      <vt:lpstr>Health Outcomes…</vt:lpstr>
      <vt:lpstr>Key indicators in Cowley County</vt:lpstr>
      <vt:lpstr>Health Department Role</vt:lpstr>
      <vt:lpstr>Slide 6</vt:lpstr>
      <vt:lpstr>Slide 7</vt:lpstr>
      <vt:lpstr>Communications</vt:lpstr>
      <vt:lpstr>Outcomes</vt:lpstr>
      <vt:lpstr>Next Steps</vt:lpstr>
      <vt:lpstr>Comments/Questions?</vt:lpstr>
    </vt:vector>
  </TitlesOfParts>
  <Company>Cowley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</dc:title>
  <dc:creator>tlanger</dc:creator>
  <cp:lastModifiedBy>tlanger</cp:lastModifiedBy>
  <cp:revision>144</cp:revision>
  <dcterms:created xsi:type="dcterms:W3CDTF">2015-10-20T18:25:11Z</dcterms:created>
  <dcterms:modified xsi:type="dcterms:W3CDTF">2015-12-16T16:34:59Z</dcterms:modified>
</cp:coreProperties>
</file>