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7" r:id="rId9"/>
    <p:sldId id="268" r:id="rId10"/>
    <p:sldId id="271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BD5D8-D5F4-4101-B6A3-78F5005C4B91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875EF-9BAA-4D83-83A9-80401EC4D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2E8-A84A-450A-B536-B35047F2CFDA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2AE89-AF37-4841-93C3-107503D51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2E8-A84A-450A-B536-B35047F2CFDA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2AE89-AF37-4841-93C3-107503D51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2E8-A84A-450A-B536-B35047F2CFDA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2AE89-AF37-4841-93C3-107503D51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2E8-A84A-450A-B536-B35047F2CFDA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2AE89-AF37-4841-93C3-107503D51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2E8-A84A-450A-B536-B35047F2CFDA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2AE89-AF37-4841-93C3-107503D51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2E8-A84A-450A-B536-B35047F2CFDA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2AE89-AF37-4841-93C3-107503D51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2E8-A84A-450A-B536-B35047F2CFDA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2AE89-AF37-4841-93C3-107503D51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2E8-A84A-450A-B536-B35047F2CFDA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2AE89-AF37-4841-93C3-107503D51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2E8-A84A-450A-B536-B35047F2CFDA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2AE89-AF37-4841-93C3-107503D51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2E8-A84A-450A-B536-B35047F2CFDA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2AE89-AF37-4841-93C3-107503D51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DC2E8-A84A-450A-B536-B35047F2CFDA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2AE89-AF37-4841-93C3-107503D51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DC2E8-A84A-450A-B536-B35047F2CFDA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2AE89-AF37-4841-93C3-107503D51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352800"/>
            <a:ext cx="8153400" cy="25908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>
                <a:solidFill>
                  <a:srgbClr val="002060"/>
                </a:solidFill>
              </a:rPr>
              <a:t>2015 County Health Needs Assessment Review</a:t>
            </a:r>
          </a:p>
          <a:p>
            <a:r>
              <a:rPr lang="en-US" sz="3000" dirty="0" smtClean="0">
                <a:solidFill>
                  <a:srgbClr val="002060"/>
                </a:solidFill>
              </a:rPr>
              <a:t>Health Department Perspectives</a:t>
            </a:r>
            <a:endParaRPr lang="en-US" sz="3000" dirty="0" smtClean="0">
              <a:solidFill>
                <a:srgbClr val="002060"/>
              </a:solidFill>
            </a:endParaRPr>
          </a:p>
          <a:p>
            <a:r>
              <a:rPr lang="en-US" sz="1900" dirty="0" smtClean="0">
                <a:solidFill>
                  <a:srgbClr val="002060"/>
                </a:solidFill>
              </a:rPr>
              <a:t>Presented by</a:t>
            </a:r>
          </a:p>
          <a:p>
            <a:r>
              <a:rPr lang="en-US" sz="2600" dirty="0" smtClean="0">
                <a:solidFill>
                  <a:srgbClr val="002060"/>
                </a:solidFill>
              </a:rPr>
              <a:t>Tom Langer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sz="1800" dirty="0" smtClean="0">
                <a:solidFill>
                  <a:srgbClr val="002060"/>
                </a:solidFill>
              </a:rPr>
              <a:t>MPA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Administrator/Public Health Officer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City-Cowley County Health Department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tlanger@cowleycounty.org</a:t>
            </a:r>
          </a:p>
          <a:p>
            <a:endParaRPr lang="en-US" sz="1800" dirty="0"/>
          </a:p>
        </p:txBody>
      </p:sp>
      <p:pic>
        <p:nvPicPr>
          <p:cNvPr id="4" name="Picture 3" descr="CCHD 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"/>
            <a:ext cx="5824538" cy="2752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74638"/>
            <a:ext cx="4572000" cy="114300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pic>
        <p:nvPicPr>
          <p:cNvPr id="6" name="Content Placeholder 5" descr="Logo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6019800"/>
            <a:ext cx="1304925" cy="64151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City-Cowley County Health Department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19600" y="2133600"/>
            <a:ext cx="441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Determine top 2-3 community health needs priorities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Identify Strategies that can meaningfully impact those priorities</a:t>
            </a:r>
            <a:endParaRPr lang="en-US" dirty="0" smtClean="0"/>
          </a:p>
          <a:p>
            <a:r>
              <a:rPr lang="en-US" dirty="0" smtClean="0"/>
              <a:t>	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Coordinate in the community to focus efforts and move forward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8" name="Picture 7" descr="who what wh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990600"/>
            <a:ext cx="3771900" cy="2500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 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371600"/>
            <a:ext cx="6143625" cy="3112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Comments/Questions?</a:t>
            </a:r>
            <a:endParaRPr lang="en-US" dirty="0"/>
          </a:p>
        </p:txBody>
      </p:sp>
      <p:pic>
        <p:nvPicPr>
          <p:cNvPr id="6" name="Content Placeholder 5" descr="Logo1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1000" y="6019800"/>
            <a:ext cx="1304925" cy="64151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City-Cowley County Health Department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1524000"/>
            <a:ext cx="35433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Thank you for </a:t>
            </a:r>
            <a:r>
              <a:rPr lang="en-US" dirty="0" smtClean="0"/>
              <a:t>all your help today!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" name="Picture 7" descr="Twitt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4343400"/>
            <a:ext cx="2905125" cy="1571625"/>
          </a:xfrm>
          <a:prstGeom prst="rect">
            <a:avLst/>
          </a:prstGeom>
        </p:spPr>
      </p:pic>
      <p:pic>
        <p:nvPicPr>
          <p:cNvPr id="9" name="Picture 8" descr="facebook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0200" y="4572000"/>
            <a:ext cx="3286125" cy="79097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81200" y="5715000"/>
            <a:ext cx="167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@</a:t>
            </a:r>
            <a:r>
              <a:rPr lang="en-US" dirty="0" err="1" smtClean="0"/>
              <a:t>Cowleyhealth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5410200"/>
            <a:ext cx="3885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City-Cowley County Health Department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Cowley County </a:t>
            </a:r>
            <a:r>
              <a:rPr lang="en-US" dirty="0" smtClean="0"/>
              <a:t>rated “poor” in health outcomes.</a:t>
            </a:r>
            <a:endParaRPr lang="en-US" dirty="0"/>
          </a:p>
        </p:txBody>
      </p:sp>
      <p:pic>
        <p:nvPicPr>
          <p:cNvPr id="6" name="Content Placeholder 5" descr="Logo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6019800"/>
            <a:ext cx="1304925" cy="64151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City-Cowley County Health Department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47800" y="1905000"/>
            <a:ext cx="6019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Annual assessments </a:t>
            </a:r>
            <a:r>
              <a:rPr lang="en-US" sz="2800" dirty="0" smtClean="0"/>
              <a:t>conducted by RWJ and KHI consistently rank Cowley County in the bottom 20% of all Kansas counties </a:t>
            </a:r>
            <a:r>
              <a:rPr lang="en-US" sz="2800" dirty="0" smtClean="0"/>
              <a:t>in key health indicator areas.</a:t>
            </a:r>
            <a:r>
              <a:rPr lang="en-US" sz="2800" b="1" dirty="0" smtClean="0"/>
              <a:t> 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1026" name="AutoShape 2" descr="Image result for workplace welln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workplace welln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WPW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3581400"/>
            <a:ext cx="2971800" cy="1748117"/>
          </a:xfrm>
          <a:prstGeom prst="rect">
            <a:avLst/>
          </a:prstGeom>
        </p:spPr>
      </p:pic>
      <p:sp>
        <p:nvSpPr>
          <p:cNvPr id="14338" name="AutoShape 2" descr="Image result for robert wood johnson found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0" name="AutoShape 4" descr="Image result for robert wood johnson found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 descr="KH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3962400"/>
            <a:ext cx="2886075" cy="1581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dirty="0" smtClean="0"/>
              <a:t>Health Outcomes…</a:t>
            </a:r>
            <a:endParaRPr lang="en-US" dirty="0"/>
          </a:p>
        </p:txBody>
      </p:sp>
      <p:pic>
        <p:nvPicPr>
          <p:cNvPr id="6" name="Content Placeholder 5" descr="Logo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6019800"/>
            <a:ext cx="1304925" cy="64151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City-Cowley County Health Department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1219200"/>
            <a:ext cx="3352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measurable change in personal health </a:t>
            </a:r>
          </a:p>
          <a:p>
            <a:r>
              <a:rPr lang="en-US" sz="2800" dirty="0" smtClean="0"/>
              <a:t>as an individual or member of a group, </a:t>
            </a:r>
          </a:p>
          <a:p>
            <a:r>
              <a:rPr lang="en-US" sz="2800" dirty="0" smtClean="0"/>
              <a:t>brought about by discrete intervention(s).</a:t>
            </a:r>
          </a:p>
          <a:p>
            <a:endParaRPr lang="en-US" sz="2800" dirty="0"/>
          </a:p>
          <a:p>
            <a:r>
              <a:rPr lang="en-US" sz="2800" i="1" dirty="0" smtClean="0"/>
              <a:t>i.e. </a:t>
            </a:r>
            <a:r>
              <a:rPr lang="en-US" sz="2800" dirty="0" smtClean="0"/>
              <a:t> </a:t>
            </a:r>
            <a:r>
              <a:rPr lang="en-US" sz="2800" dirty="0" smtClean="0"/>
              <a:t>personal habits good &amp; </a:t>
            </a:r>
            <a:r>
              <a:rPr lang="en-US" sz="2800" dirty="0" smtClean="0"/>
              <a:t>bad </a:t>
            </a:r>
            <a:r>
              <a:rPr lang="en-US" sz="2800" dirty="0" smtClean="0"/>
              <a:t>acute or chronic illness</a:t>
            </a:r>
            <a:endParaRPr lang="en-US" sz="2800" dirty="0"/>
          </a:p>
        </p:txBody>
      </p:sp>
      <p:pic>
        <p:nvPicPr>
          <p:cNvPr id="8" name="Picture 7" descr="Outcome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19200"/>
            <a:ext cx="4400777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indicators in Cowley County</a:t>
            </a:r>
            <a:endParaRPr lang="en-US" dirty="0"/>
          </a:p>
        </p:txBody>
      </p:sp>
      <p:pic>
        <p:nvPicPr>
          <p:cNvPr id="6" name="Content Placeholder 5" descr="Logo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6019800"/>
            <a:ext cx="1304925" cy="64151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City-Cowley County Health Department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1295400"/>
            <a:ext cx="4724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38% Adult Obesity Rate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21% Adults who smoke</a:t>
            </a:r>
          </a:p>
          <a:p>
            <a:endParaRPr lang="en-US" dirty="0" smtClean="0"/>
          </a:p>
          <a:p>
            <a:r>
              <a:rPr lang="en-US" dirty="0" smtClean="0"/>
              <a:t>23% Pregnant mothers smoke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11%  Adults diagnosed diabetic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65% Infants fully immunized by 24 months</a:t>
            </a:r>
          </a:p>
          <a:p>
            <a:endParaRPr lang="en-US" dirty="0"/>
          </a:p>
          <a:p>
            <a:r>
              <a:rPr lang="en-US" dirty="0" smtClean="0"/>
              <a:t>54% Adults 65+ immunized against influenza</a:t>
            </a:r>
          </a:p>
          <a:p>
            <a:endParaRPr lang="en-US" dirty="0" smtClean="0"/>
          </a:p>
          <a:p>
            <a:r>
              <a:rPr lang="en-US" dirty="0" smtClean="0"/>
              <a:t>19% Adults report fair/poor health status</a:t>
            </a:r>
            <a:endParaRPr lang="en-US" dirty="0" smtClean="0"/>
          </a:p>
          <a:p>
            <a:endParaRPr lang="en-US" dirty="0"/>
          </a:p>
          <a:p>
            <a:r>
              <a:rPr lang="en-US" sz="1200" dirty="0" smtClean="0"/>
              <a:t>*Kansas Health Matters</a:t>
            </a:r>
            <a:endParaRPr lang="en-US" sz="1200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engagem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2743200"/>
            <a:ext cx="5454650" cy="32727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Health Department Role</a:t>
            </a:r>
            <a:endParaRPr lang="en-US" dirty="0"/>
          </a:p>
        </p:txBody>
      </p:sp>
      <p:pic>
        <p:nvPicPr>
          <p:cNvPr id="6" name="Content Placeholder 5" descr="Logo1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1000" y="6019800"/>
            <a:ext cx="1304925" cy="64151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City-Cowley County Health Department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219200"/>
            <a:ext cx="7620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Prevent – Promote – Protect</a:t>
            </a:r>
          </a:p>
          <a:p>
            <a:pPr algn="ctr"/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A vital and valued health department is engaged in the entire community </a:t>
            </a:r>
            <a:endParaRPr lang="en-US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Trusted by all to provide quality service and health improvement methodologies</a:t>
            </a:r>
          </a:p>
          <a:p>
            <a:pPr algn="ctr"/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Services must meet the needs of the community</a:t>
            </a:r>
          </a:p>
          <a:p>
            <a:pPr algn="ctr"/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Not 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just 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a place that disadvantaged people visit for health care</a:t>
            </a: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Immunizations</a:t>
            </a: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Women's Health</a:t>
            </a: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Child Care Licensing</a:t>
            </a: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WIC</a:t>
            </a: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Kan Be Healthy – Child Health Assessment</a:t>
            </a: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Healthy Start – Newborn Home Visits</a:t>
            </a: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Safe Kids</a:t>
            </a: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Chronic Disease Risk Reduction</a:t>
            </a: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Communicable Disease Control</a:t>
            </a: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Adult/Senior Screening</a:t>
            </a: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Environmental Health</a:t>
            </a:r>
          </a:p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Emergency Preparedness</a:t>
            </a:r>
            <a:endParaRPr lang="en-US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Logo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6019800"/>
            <a:ext cx="1304925" cy="64151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City-Cowley County Health Department</a:t>
            </a:r>
            <a:endParaRPr lang="en-US" dirty="0"/>
          </a:p>
        </p:txBody>
      </p:sp>
      <p:pic>
        <p:nvPicPr>
          <p:cNvPr id="7" name="Picture 6" descr="5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513932"/>
            <a:ext cx="6934200" cy="52060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Logo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6019800"/>
            <a:ext cx="1304925" cy="64151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City-Cowley County Health Department</a:t>
            </a:r>
            <a:endParaRPr lang="en-US" dirty="0"/>
          </a:p>
        </p:txBody>
      </p:sp>
      <p:pic>
        <p:nvPicPr>
          <p:cNvPr id="7" name="Picture 6" descr="educational-webinar-optimize-wellness-rewarsd-progr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838200"/>
            <a:ext cx="7924313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</a:t>
            </a:r>
            <a:endParaRPr lang="en-US" dirty="0"/>
          </a:p>
        </p:txBody>
      </p:sp>
      <p:pic>
        <p:nvPicPr>
          <p:cNvPr id="6" name="Content Placeholder 5" descr="Logo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6019800"/>
            <a:ext cx="1304925" cy="64151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City-Cowley County Health Department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905000"/>
            <a:ext cx="7949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Wellness is not just a mission – it’s a message!  How you deliver it can make all the </a:t>
            </a:r>
          </a:p>
          <a:p>
            <a:r>
              <a:rPr lang="en-US" dirty="0" smtClean="0"/>
              <a:t>Difference. Sensitivity, creativity and media diversity are the cornerstones.</a:t>
            </a:r>
            <a:endParaRPr lang="en-US" dirty="0"/>
          </a:p>
        </p:txBody>
      </p:sp>
      <p:pic>
        <p:nvPicPr>
          <p:cNvPr id="7" name="Picture 6" descr="Communication-Skill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3352800"/>
            <a:ext cx="4921250" cy="253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utcomes_550x2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685800"/>
            <a:ext cx="5238750" cy="2038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pic>
        <p:nvPicPr>
          <p:cNvPr id="6" name="Content Placeholder 5" descr="Logo1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1000" y="6019800"/>
            <a:ext cx="1304925" cy="64151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City-Cowley County Health Department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133600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Better </a:t>
            </a:r>
            <a:r>
              <a:rPr lang="en-US" dirty="0" smtClean="0"/>
              <a:t>Health</a:t>
            </a:r>
          </a:p>
          <a:p>
            <a:r>
              <a:rPr lang="en-US" dirty="0" smtClean="0"/>
              <a:t>	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Improved Quality of Life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Reduced Expense for Health Care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Greater </a:t>
            </a:r>
            <a:r>
              <a:rPr lang="en-US" dirty="0" smtClean="0"/>
              <a:t>Productivity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Healthy Community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1426</TotalTime>
  <Words>342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WOrk</vt:lpstr>
      <vt:lpstr>Cowley County rated “poor” in health outcomes.</vt:lpstr>
      <vt:lpstr>Health Outcomes…</vt:lpstr>
      <vt:lpstr>Key indicators in Cowley County</vt:lpstr>
      <vt:lpstr>Health Department Role</vt:lpstr>
      <vt:lpstr>Slide 6</vt:lpstr>
      <vt:lpstr>Slide 7</vt:lpstr>
      <vt:lpstr>Communications</vt:lpstr>
      <vt:lpstr>Outcomes</vt:lpstr>
      <vt:lpstr>Next Steps</vt:lpstr>
      <vt:lpstr>Comments/Questions?</vt:lpstr>
    </vt:vector>
  </TitlesOfParts>
  <Company>Cowley County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</dc:title>
  <dc:creator>tlanger</dc:creator>
  <cp:lastModifiedBy>tlanger</cp:lastModifiedBy>
  <cp:revision>144</cp:revision>
  <dcterms:created xsi:type="dcterms:W3CDTF">2015-10-20T18:25:11Z</dcterms:created>
  <dcterms:modified xsi:type="dcterms:W3CDTF">2015-12-16T16:34:59Z</dcterms:modified>
</cp:coreProperties>
</file>